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1190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1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3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4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6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8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3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0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8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7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8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3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DA40C-574A-2642-831B-57D1BE1FB19F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09652-A77E-B548-AA07-0694E6FEE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Report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for the Sciences</a:t>
            </a:r>
          </a:p>
          <a:p>
            <a:r>
              <a:rPr lang="en-US" dirty="0" err="1" smtClean="0"/>
              <a:t>Engl</a:t>
            </a:r>
            <a:r>
              <a:rPr lang="en-US" dirty="0" smtClean="0"/>
              <a:t> 210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00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and Style </a:t>
            </a:r>
          </a:p>
          <a:p>
            <a:pPr lvl="1"/>
            <a:r>
              <a:rPr lang="en-US" dirty="0" smtClean="0"/>
              <a:t>Consider using subsections for organization</a:t>
            </a:r>
          </a:p>
          <a:p>
            <a:pPr lvl="1"/>
            <a:r>
              <a:rPr lang="en-US" dirty="0" smtClean="0"/>
              <a:t>Narrative structure</a:t>
            </a:r>
          </a:p>
          <a:p>
            <a:pPr lvl="2"/>
            <a:r>
              <a:rPr lang="en-US" dirty="0" smtClean="0"/>
              <a:t>Avoid the “recipe approach,” report what did happen instead of telling step by step what was done.</a:t>
            </a:r>
          </a:p>
          <a:p>
            <a:pPr marL="452438" lvl="2" indent="-1588"/>
            <a:r>
              <a:rPr lang="en-US" dirty="0" smtClean="0"/>
              <a:t> Use Past tense- you have done this already </a:t>
            </a:r>
          </a:p>
          <a:p>
            <a:pPr marL="452438" lvl="2" indent="-1588"/>
            <a:r>
              <a:rPr lang="en-US" dirty="0" smtClean="0"/>
              <a:t>Use first person active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5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that shows the data that allow you to discuss how your hypothesis was or was not supported. </a:t>
            </a:r>
          </a:p>
          <a:p>
            <a:r>
              <a:rPr lang="en-US" dirty="0" smtClean="0"/>
              <a:t>Section reports facts.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Tables </a:t>
            </a:r>
          </a:p>
          <a:p>
            <a:pPr lvl="1"/>
            <a:r>
              <a:rPr lang="en-US" dirty="0" smtClean="0"/>
              <a:t>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38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Tell the reader what to make of the results you have obtained </a:t>
            </a:r>
          </a:p>
          <a:p>
            <a:r>
              <a:rPr lang="en-US" dirty="0" smtClean="0"/>
              <a:t>Move from specific (your experiment) to general (how your findings fit into the larger scientific community </a:t>
            </a:r>
          </a:p>
          <a:p>
            <a:pPr lvl="1"/>
            <a:r>
              <a:rPr lang="en-US" dirty="0" smtClean="0"/>
              <a:t>Explain whether the data support your hypothesis</a:t>
            </a:r>
          </a:p>
          <a:p>
            <a:pPr lvl="1"/>
            <a:r>
              <a:rPr lang="en-US" dirty="0" smtClean="0"/>
              <a:t>Acknowledge any anomaly, outliers, or deviations from what was expected</a:t>
            </a:r>
          </a:p>
          <a:p>
            <a:pPr lvl="1"/>
            <a:r>
              <a:rPr lang="en-US" dirty="0" smtClean="0"/>
              <a:t>Derive conclusions based on findings</a:t>
            </a:r>
          </a:p>
          <a:p>
            <a:pPr lvl="1"/>
            <a:r>
              <a:rPr lang="en-US" dirty="0" smtClean="0"/>
              <a:t>Relate your work to earlier work in the same area (if applicable)</a:t>
            </a:r>
          </a:p>
          <a:p>
            <a:pPr lvl="1"/>
            <a:r>
              <a:rPr lang="en-US" dirty="0" smtClean="0"/>
              <a:t>Explore theoretical and/or practical implications of </a:t>
            </a:r>
            <a:r>
              <a:rPr lang="en-US" smtClean="0"/>
              <a:t>your findings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1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will be able to…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parts of the lab report genre</a:t>
            </a:r>
          </a:p>
          <a:p>
            <a:r>
              <a:rPr lang="en-US" dirty="0" smtClean="0"/>
              <a:t>Understand the parts of the lab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6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scientists write lab reports?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a responsibility to the scientific community to report their findings. </a:t>
            </a:r>
          </a:p>
          <a:p>
            <a:r>
              <a:rPr lang="en-US" dirty="0" smtClean="0"/>
              <a:t>To fulfill the goals of the report’s audience</a:t>
            </a:r>
          </a:p>
          <a:p>
            <a:pPr lvl="1"/>
            <a:r>
              <a:rPr lang="en-US" dirty="0" smtClean="0"/>
              <a:t>Gathering presented information</a:t>
            </a:r>
          </a:p>
          <a:p>
            <a:pPr lvl="1"/>
            <a:r>
              <a:rPr lang="en-US" dirty="0" smtClean="0"/>
              <a:t>Wanting to know that findings are legitimate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7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scientists write lab reports?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format 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Methods and Materials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49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Explains hypothesis</a:t>
            </a:r>
          </a:p>
          <a:p>
            <a:pPr lvl="1"/>
            <a:r>
              <a:rPr lang="en-US" dirty="0" smtClean="0"/>
              <a:t>Explains how you arrived at hypothesis, how it connects to previous research, gives purpose of the experiment/study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Elements</a:t>
            </a:r>
          </a:p>
          <a:p>
            <a:pPr lvl="2"/>
            <a:r>
              <a:rPr lang="en-US" dirty="0" smtClean="0"/>
              <a:t>Purpose</a:t>
            </a:r>
          </a:p>
          <a:p>
            <a:pPr lvl="2"/>
            <a:r>
              <a:rPr lang="en-US" dirty="0" smtClean="0"/>
              <a:t>Scientific literature relevant to the subject</a:t>
            </a:r>
          </a:p>
          <a:p>
            <a:pPr lvl="2"/>
            <a:r>
              <a:rPr lang="en-US" dirty="0" smtClean="0"/>
              <a:t>Hypothesis</a:t>
            </a:r>
          </a:p>
          <a:p>
            <a:pPr lvl="2"/>
            <a:r>
              <a:rPr lang="en-US" dirty="0" smtClean="0"/>
              <a:t>Reasons you believe hypothesis is viable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</a:p>
          <a:p>
            <a:pPr lvl="1"/>
            <a:r>
              <a:rPr lang="en-US" dirty="0" smtClean="0"/>
              <a:t>What you expect to gain through the experiment </a:t>
            </a:r>
          </a:p>
          <a:p>
            <a:pPr lvl="1"/>
            <a:endParaRPr lang="en-US" dirty="0"/>
          </a:p>
          <a:p>
            <a:pPr marL="457200" lvl="1" indent="-457200">
              <a:buFont typeface="Arial"/>
              <a:buChar char="•"/>
            </a:pPr>
            <a:r>
              <a:rPr lang="en-US" dirty="0" smtClean="0"/>
              <a:t>Hypothesis</a:t>
            </a:r>
          </a:p>
          <a:p>
            <a:pPr marL="857250" lvl="2" indent="-457200"/>
            <a:r>
              <a:rPr lang="en-US" dirty="0"/>
              <a:t>a supposition or proposed explanation made on the basis of limited evidence as a starting point for further investigation</a:t>
            </a:r>
            <a:r>
              <a:rPr lang="en-US" dirty="0" smtClean="0"/>
              <a:t>. </a:t>
            </a:r>
            <a:endParaRPr lang="en-US" dirty="0"/>
          </a:p>
          <a:p>
            <a:pPr marL="857250" lvl="2" indent="-457200"/>
            <a:r>
              <a:rPr lang="en-US" dirty="0" smtClean="0"/>
              <a:t>Usually contains a both an independent and dependent variable. </a:t>
            </a:r>
          </a:p>
        </p:txBody>
      </p:sp>
    </p:spTree>
    <p:extLst>
      <p:ext uri="{BB962C8B-B14F-4D97-AF65-F5344CB8AC3E}">
        <p14:creationId xmlns:p14="http://schemas.microsoft.com/office/powerpoint/2010/main" val="244434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Background/Previous Research </a:t>
            </a:r>
          </a:p>
          <a:p>
            <a:pPr lvl="1"/>
            <a:r>
              <a:rPr lang="en-US" dirty="0" smtClean="0"/>
              <a:t>Awareness of how you are building on other scientists’ work. </a:t>
            </a:r>
          </a:p>
          <a:p>
            <a:pPr lvl="1"/>
            <a:r>
              <a:rPr lang="en-US" dirty="0" smtClean="0"/>
              <a:t>Proving that no one has proven what you intend to prove</a:t>
            </a:r>
          </a:p>
          <a:p>
            <a:pPr lvl="1"/>
            <a:r>
              <a:rPr lang="en-US" dirty="0" smtClean="0"/>
              <a:t>“According to </a:t>
            </a:r>
            <a:r>
              <a:rPr lang="en-US" dirty="0" err="1" smtClean="0"/>
              <a:t>Whitecoat</a:t>
            </a:r>
            <a:r>
              <a:rPr lang="en-US" dirty="0" smtClean="0"/>
              <a:t> and </a:t>
            </a:r>
            <a:r>
              <a:rPr lang="en-US" dirty="0" err="1" smtClean="0"/>
              <a:t>Labrat</a:t>
            </a:r>
            <a:r>
              <a:rPr lang="en-US" dirty="0" smtClean="0"/>
              <a:t>…”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8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Materials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describe experiment well enough to allow others to replicate it exactly. </a:t>
            </a:r>
          </a:p>
          <a:p>
            <a:r>
              <a:rPr lang="en-US" dirty="0" smtClean="0"/>
              <a:t>Consider 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4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Merely stating HOW you went about testing hypothesis. </a:t>
            </a:r>
          </a:p>
          <a:p>
            <a:pPr lvl="1"/>
            <a:r>
              <a:rPr lang="en-US" dirty="0" smtClean="0"/>
              <a:t>NO EXPERIMENTAL RESULTS GO IN THIS SECTION</a:t>
            </a:r>
          </a:p>
          <a:p>
            <a:pPr lvl="1"/>
            <a:r>
              <a:rPr lang="en-US" dirty="0" smtClean="0"/>
              <a:t>Details= for ex: anything measured </a:t>
            </a:r>
          </a:p>
          <a:p>
            <a:pPr lvl="1"/>
            <a:r>
              <a:rPr lang="en-US" dirty="0" smtClean="0"/>
              <a:t>Rationale for the protocol you developed</a:t>
            </a:r>
          </a:p>
          <a:p>
            <a:pPr lvl="1"/>
            <a:r>
              <a:rPr lang="en-US" dirty="0" smtClean="0"/>
              <a:t>Control </a:t>
            </a:r>
          </a:p>
          <a:p>
            <a:pPr lvl="2"/>
            <a:r>
              <a:rPr lang="en-US" dirty="0" smtClean="0"/>
              <a:t>Identify the control as a control and explain what you are controlling for</a:t>
            </a:r>
          </a:p>
          <a:p>
            <a:pPr lvl="3"/>
            <a:r>
              <a:rPr lang="en-US" dirty="0" smtClean="0"/>
              <a:t>“As a control for the temperature changes, we placed the same amount of solute in the same amount of solvent, and let the solution stand for five minutes without heating it”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36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447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Lab Report </vt:lpstr>
      <vt:lpstr>Students will be able to… </vt:lpstr>
      <vt:lpstr>Why do scientists write lab reports?</vt:lpstr>
      <vt:lpstr>How do scientists write lab reports?</vt:lpstr>
      <vt:lpstr>Introduction</vt:lpstr>
      <vt:lpstr>Introduction</vt:lpstr>
      <vt:lpstr>Introduction</vt:lpstr>
      <vt:lpstr>Methods and Materials </vt:lpstr>
      <vt:lpstr>Materials and Methods</vt:lpstr>
      <vt:lpstr>Materials and Methods </vt:lpstr>
      <vt:lpstr>Results 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Report</dc:title>
  <dc:creator>Danielle</dc:creator>
  <cp:lastModifiedBy>Danielle Carr</cp:lastModifiedBy>
  <cp:revision>5</cp:revision>
  <dcterms:created xsi:type="dcterms:W3CDTF">2016-11-15T08:27:38Z</dcterms:created>
  <dcterms:modified xsi:type="dcterms:W3CDTF">2017-04-05T11:34:46Z</dcterms:modified>
</cp:coreProperties>
</file>